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2675B-8DC2-437B-8C01-AF746E62E89D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2D0D1-33F8-4638-9737-E74284660F7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KAPADOKYA TURU</a:t>
            </a:r>
            <a:endParaRPr lang="tr-TR" b="1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2D0D1-33F8-4638-9737-E74284660F7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2133579"/>
          </a:xfrm>
          <a:prstGeom prst="rect">
            <a:avLst/>
          </a:prstGeom>
          <a:noFill/>
        </p:spPr>
      </p:pic>
      <p:pic>
        <p:nvPicPr>
          <p:cNvPr id="1028" name="Picture 4" descr="İlgili resi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143116"/>
            <a:ext cx="4572000" cy="2285992"/>
          </a:xfrm>
          <a:prstGeom prst="rect">
            <a:avLst/>
          </a:prstGeom>
          <a:noFill/>
        </p:spPr>
      </p:pic>
      <p:pic>
        <p:nvPicPr>
          <p:cNvPr id="1030" name="Picture 6" descr="İlgili resi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572000" cy="2143140"/>
          </a:xfrm>
          <a:prstGeom prst="rect">
            <a:avLst/>
          </a:prstGeom>
          <a:noFill/>
        </p:spPr>
      </p:pic>
      <p:pic>
        <p:nvPicPr>
          <p:cNvPr id="1032" name="Picture 8" descr="İlgili resi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357694"/>
            <a:ext cx="4572000" cy="2500306"/>
          </a:xfrm>
          <a:prstGeom prst="rect">
            <a:avLst/>
          </a:prstGeom>
          <a:noFill/>
        </p:spPr>
      </p:pic>
      <p:pic>
        <p:nvPicPr>
          <p:cNvPr id="1034" name="Picture 10" descr="İlgili resim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357694"/>
            <a:ext cx="4572000" cy="2500306"/>
          </a:xfrm>
          <a:prstGeom prst="rect">
            <a:avLst/>
          </a:prstGeom>
          <a:noFill/>
        </p:spPr>
      </p:pic>
      <p:sp>
        <p:nvSpPr>
          <p:cNvPr id="1038" name="AutoShape 14" descr="data:image/jpeg;base64,/9j/4AAQSkZJRgABAQAAAQABAAD/4QJURXhpZgAASUkqAAgAAAACADEBAgAHAAAAJgAAAGmHBAABAAAALgAAAAAAAABHb29nbGUAAAIAAJAHAAQAAAAwMjIwhpIHAAACAABMAAAAAAAAACAgTlMgRzUgSU41IE4yIE80LjAwIFkwLjcgQz0wLjggUzMwMCAgICBGb2N1c0FyZWE9MTEwMTEwMTEwIDAgYTE1YSAwNTAwMmQwNGUwM2E4NjgwNGUwMTA0MGMzMDFhYzIzMDQxYjgxYjRhMWM0MTljMzFkMDFhNDMxZGMxY2IxMWU4MjA2ZTFmNDJjZjkyMDAyMjVkMWU4MmI1NjFlODI2Yz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/9sAhAADAgIKCg4LCAoLCw4LDg0ODw0NCwsICwoNCgoOCw4LCgoKDg0KCAsKCw0KCgoOCQsKDQoKEAsICw4KCg0LCwoIAQMEBAYFBgoGBgoSDgsNEhAPDhAPEBAPDRAPEBAPDw8QEQ8NDw8QDw8NDw8PEA8PDQ0PDw8PDw8PEA0NDxANDQ3/wAARCABaAFoDAREAAhEBAxEB/8QAHAAAAgMBAQEBAAAAAAAAAAAABwgEBQYJAwIB/8QAORAAAgEDAQcCBAMHAwUAAAAAAQIDBBESIQAFBgcTIjEyQRQjUWEIQoEzUnFykaGxFSTwQ1NiksH/xAAaAQACAwEBAAAAAAAAAAAAAAAEBQIDBgEA/8QANhEAAQQABAQEBAQFBQAAAAAAAQACAxEEEiExQVFhcROBofAikbHBBRQy0SQzUuHxFSNCQ6L/2gAMAwEAAhEDEQA/AFv33XQyRY4BQQwViZgWKgXFu6LNCUBXIkFoz6WDG8SZh9UGYg123QK7q96N8FTVMt2+WyEE+RE8ap5OPqqbkkGw6vnIWUQFrcQ5nWx00tPJw52GbJ0F9daCztLv8Brwm7YnwzFQCVA8qgChyF99bi9iMmmIGcNadrSzDHISQNaVhvTfUHyp1T5fSVLSEkOYA0E3gWJkKGfENeLrRgajJvRvLQQ0636Gj/ZdmaJCC8aV6ixffj8lecK8KOsNS5WyzGl6QYhVaRQ0jG58DGOQF9PexvbbmXPiGAcASfoPVWXlw8h4EivLf0KpOMd9rIKOUfutAcc8Q6yZqTfU5iQ6eO1raLYNc1kJMYxlIW75gUooYVQpZ2kUhHBxwznwf8jd4hkNmckqQRipW8i4Bq4GZ3HyWCHMa0gOMAIdWUhZAhtjZWHU9I/Na7H67Ukhw7IpoLXdTpaYzcfFuLFkIZhEbewB7myYXsBoB7ewH2AilJJTPE4fK0a8kOdybulZ5ZZS18x3XBve5Nm9zbHuv7kfYTfIKFIeOLe0HeO96fPnA8ByB+lhsU06BDv3KzfxZ27a5lKL28dxxRwzKJog8haWKCDovIwmSlEZkiyVogGQgL2+ouMgMGUhzfEoG9hptYzHU+aOLHCOyANzrvRoaDfhutjRbhSpI3bFjitOypHMIl1p5YWkkdGDFnmZ1RMYyAtOjm2RslLgwmYnY61v8V7HpxCdi3AQ5dxpe2lbj3qsJx7wi1LD1ViUZAXxWNWBRlODYKram9x9V9rbNi2sj7tp1Bu0ECKewNGYaaCuK9d38O4UE8zorogeVAysDGJ5FQP+V0Y5RriSRfElXAVgE+f+JDGHkFeyH+GLnjXUj1U3d8s5TddMxcoySKsYC4sJdVkLDWxEtMFJPZj+U6sxikDJJHcqvtxQckLnxxN/qzV32H1WdbiPpFJoUQ07yOnSdAygwsxR8HyKlY6mykkMCGIa/pZtlb4haPLsUskid4YceoPcf5RV3hPFUOZUcIoqYL5EiEpJCHUMwbphw0jxYhrWW/aO1SnMD6rmhGOdGCDyCx3EnDhh6LNKoUsFLmZRGWzcWuW10U30t2SajHZVLBlIITqDGAgtd5JgeVPK5f290YMMckZXBU2yOQuD4Hvte1lBCSz5tFbcZ8KRx3RQLa2AAA/tp512HygK8PJASEcfVi/EVIN9JpB/6sR/82KGwQb3AlUgrU+p/wCfpt1QzBE6SD5tLVjWVE6rDuwZYyFfCVgMWVYi40sO7u0AdFBASxzWnktV+KRuwksfigEOBP249vVXXCHD1RA0rU8t2iDujt1DbojqtHqGbFVkjfqEknpPcDtXaGJY2MBsmgcQNKuxoD0BO3qEDhJ85th+JovXajrXUgVfXYqRvXeEssUkjJkZPmN83qZ21OK9CJUvb0Lpqe5dpiJjTQGgFBXyOkomxZ3WYqOZ87w/CxU7xA2D4/NV40JZEIdwy4nAgh/KKccrMIsw0OfNm981B2KmLMmXzRa4F4nq2aOqemkEVLCzRhjTiNGCqMissjM4bBAyktiuoUhAu1b4oNQHbq+OecUS3bqBzQuquaVPKkVOIZykayWDGK/VnUB5e2QHJSLqCendnLQnKyu4I2RuLtztrwCR4iZ8rQ3QC704rT7jp0lElQkdSir0yx6sFgUHaFu7OCzKz27h67YAgIYZWtCFbE5yg7x3pEqJDec9oTujjJJzyyD9UKLt6lMRyDOMlubhuxTdqTBmBcRmsdkYfwobhqYnJMoMTY9qKAhNvOnq0Nwf5TptNjy8nkqJoRG3qrDmVv2raedVmQKGbpqoUv61sHGNjYApq9u65HuKHE2rWigEkHFe8g09Q1vM0h11Pc7H7bEjZCO3Vb8Z9h/TbuqjaYvlzyUqKsqiySsDdLpTwsiqbZKXwZEU563YZAm9xpsjbPI7WNn1WhnibLX5iYnKKFnYdEXd9cgXp4nemN6yO+kkVMInfQSQOFU6FEMYK4KCAL2FtgTj3eKGzNGUfMHnr/lXNwEbYyYXHMfIEctljN+c6IISVNPEuDFWWTuYYgkqBZrW+xPiwAvkG351riAyO+6q/IFjS58ldkIuEd99S7KrABivcEJ+o/yBf3/yJIzKdV2J5eLA+iZIbzdN31TrkLKuny7FdcrgqSRYm4Fj4183Ej/mAje0wkH+2c21dPslZ3duhCcwvblFexAHc6ggWKg5DLx7EkWAuuoiHwi91kZCMxrZNCNx09PRzVfSJiFRToBkxFngQn9/80xk1W/dbtvbamV2QZiLRUEfiuDAaQn4g4yo3C4wEMHU+SFxQjIFioC3OQyOlrEm91ULxWvoBtahNRh3xWS+xR4I5fhQ4wjm6sNlVkkYqocN2MTqtr9gOga+txYKALtWEVQSfFNIoqk48jczP0YZh8495RFiK5WZixZXdbd3nLKzBWtYgkOJKuAAAtJtvCjALMSO5mI+p1PttfqhjSoHpZNrwUMQuiHA/MiSFRHG8iroAIxiPoAAUKXNz4FyfvqMqMRJGMoOi05w7JDmItFnl3IaljEwdndWxZ2VWDXBY5rhIciqoQdDp2grsDZlJB1JR1CMAjQBLN+ILl7eoUol1ljIkWPG+SjEs0pBZiVKrjiTZT36GxeDflaQ7cHRU40E6g6FDvkzykmVVSUESMwJBC3UtZQGyGhAF2uQE9TEAhtmEvxv0S+BwjZrumw4O4PDQTUbk96WsqrqLEWIsQbXJxAJBxuADcgOY5rr5JgJ43tqt9Et/EXBElJItNUR4mVlbOzBCInV1ZW7kFmByUr8sHVV7SdbhXsl2Kx08ckROYf3RL4erfjqefc6wdTqOjgp1c2akjQdr9iqBFEraKC1sLfMCgqSNh3KhFI8ahLjvTcq088sE0T2jYBQsskYBtl3MRIWazLdSRjoLDbPytDHUtLh3GQUDQTI/hgUMWlCkHIqLm5xABuWst7k/QA2/XY7DgZS5A4y2kMvTdbLjmo7mP8AHaSgNlzrjrI1CrfKygX8k6k+RptG7VLm1oFH+Ivrb/O3bVaZDdm9nuNWtYD1KNL3t4N7m/m+Vze9ztm5GrVREJhOQnEuE8MmQsGxPcZLECxQqmgxXQq3pGlhcBhAcrrPdGvaHsoLJc+eKzTywEEjLqmxUA2DQkXTVrm5BDgP6hbztLDkEur3uq8Uywy+v2UXcvMg3DFrWUgXSJvSbggNcWGWNiCjXuQWIYsGONpW/D8EW+GOZTzGzKwF/EaRKFsuq2UZWPkeXLEKurKhpkkN6q+HD0P7n9lTfjerIcKZ4slvIbGPVrNGhlW5I7VK2CjTRCLDwxwLwZSW7Ul+MjIiAdvaF34cuLjHU00h67/OXIuyhArkBi3liO4nUjLtNxls/ebBCRsFEKFxjuSNo6iY08KyK0USyAy9QvLHKwYup7jGqOMGIidghsAjIybEO/3Cn2FjuMEbq/8AwoUbL1WJuuZ1sbZWW4y1F7DUX+99i4D8JQ2LaQ4WrPm9vnGOdx5CPb+OJtt1RA0SB0lAQLDx7XHt/Xb1Whs2XRSo6VhYbSpU2UeJaaSlkNPNGYpY2KsjIoZHvYi35bg3yBtY5ZYm5STxEbrSQSA0QiZwxxoVKKslj7BQPA9tfH0B8e9/TkmkZxpPonA6IX87uMxNNGUuQikEtlqQxDWJABAK2BGht4tZnYw4V0TAX7u18uFpRNjWTSER7MOW+F8a7be7VZubiLx2m/8AMo1/roLfb28G+3i2lLNaOfKLexZgoX6gZMMdb2NrliQbXUHusfTeyjvF7olpoe/sp34qqCrqZ6Cgp0kaytdwrJTK9QyhA05VYRisepcg4lBZme7vfw6EgFwbos5+JYhlhpcOdXr8lL5bchZaVWmqirVEcl1TO9K8SqCe9kV3lyy+VGALYnJj27aN8LmNskUeRs+iz8U4kJawGx0/dXXCHF9JLGIYCJVmBafOZKbolfTJGJ4YPiiAQAkEy1EfzB1WV/lKHEZySLWkbhpREHbDpqT0puo867q93FzNhMYkimBVFZjU1/xdLTNkQsatNUBunNE2JQfEtcBMQg9ZUcjT1A4JRicM+N1ZSHHlv5arOcwd4xTrKEhneNHKF2oqmoNpCBaQwpNA6oNQ6uS2pzEZFrXAl3xMGvI16VahhZMPKzJFO4PF3bAW2OGYOr510BQR4r5TUYqGijSUQlsI2hN1eQAAPHG3xEwV2BJhDuYywUNGq4IHIHN0Ao9bTtmDY5odmvictX6mh5rNnlTT/wDdmH2NPGSPsT1xcj62F/oNiBA/mPX9lm3YoAkBj/kPsfougPPnkpT8QQirpiqbwjS6knETIv8A0pffQmyyEHpkgao2ssVhOHyP2U8LizEei5/0MUtMtQJFMcqkxsWuXSTLEKLaKQzDW58Ahtb7IWYYOxDWO4GyO2q00uK8PCvlbuRQI66A+V2slvWOJ/GamMspeRmIcSFmPZgpWSMgXGRQqy3xI72mIj8YZ4wb270kGGn/ACzjHKRX6tOBJC1nLzgOFo3qaifBkKEQMcM4pLYvn+0IIP5MQLKTIM1QoZczXFmX4gtLBLG5ni5hl58Pf3Wn/wBFikOEMowLFXs8iDyylVDymoIIs2Vri9iCNdqC17BbxR9+SujxEUzi2F11v73RBn5nb1bFVc1ASwkQ08DzhcrKiSMNXK4t80qW1OTYkFrBjJCMoPY8L6pdN+HRA53t7izddBf1VXPOxxesyzYOjtVlppEC3MZjk7hDrPbyVxxBHhdvNlxELsjxmF2a1NaWBrw4DqnDG4LENzxOyGq1Ia29aJ53z6LQ1m+nmRWkaW1JJkjVLNW/7e7BVjpnyjKWWOM3kETsAGcC9nuJhEYDnVlIJriDpQI68/LkkuCxwkkkZEddNeDt7LXD+k/WxspUvFIVyzo8kc0S4YzCigV473c7uRJ6Qqz9OyyhgxJDP3GwccLJmB0ex5aajRNy+SNwDz8Q3LviNHanbjyVdQS0i2qlYtKwEdRTUqJumASPnlLLjTy7unIAdSHhJYAZECMW69skbg7lw4oeHDQyZ4mNrjm/V6WNSeNnsteu4FhVod4iJZDaSkanp4GYpSkSfPrqF6Y5gBVNQsMRGs6FLtG3nYmQAmS666+iD/09spAw7g7+r/jXzCwFRv6AkltzAkk3P+s7z1PudYSdfOpJ+52F/wBRPX5BMD+AyD/s+qvOYfOyajVUpG/3D3xu2AjI0canyMrgLfIZIyMvp1E07WtrisNHCXG6SyvxTI/VWZo5ZGyLozGNSW1z0BkYhtdGFjjZQQDssw8ERcZDq7uu4/Ez5RCDlZ0F3012Uej35JLG4VC0mQOenUGNwXaQi4Xuv0ixLkFrjHucMGZtga/JZWUBjwCaB31J7afdfrcNVVZ+wjqKiUOFJiDTRFrhcHkGUUbgDwGuqhQ+K44q8VGxzswFu41y8k7wnieEWAkR6EA6a9L1/dFjd/4fd9spiZTEpZR3S0VS5dEbBAymoo0CoGXJpu20SPg2C7L3YbxdHaj32KMwhlwcvi56vYVf12+WqI1bxVvGmgCNuhkp4rWlTpvTAi7M+MYd2LBtZCQpLZW1KiTIhHsO3RMpZTK42aPHfUqjpuH5a6Fqp6mKHrWFPE3WJl65jRQpbB1jkNRCozHViDtMVniii6VzY7eHVr7/AGUw5zIqv4eHvufqr7lpyvhjpZZZquVJA88Mx6yxoZadyojQuuRODIwDL4axwLLc3EM8W2uOlDT39lRgZgwB4Hxhxs6bchf3+6n0S11OUWjqKxohmHVDEbiMfv8ASNPZXkCjqYgZTRCSN8sFuHhjgaco1PUpnjcQ/EuaHusDQaAV109heW7t3gHOoo1qoalkZ5utKPhk7FYySQE0xRGFRIsgjQgJKC9rbMLzC78kF+aeHZLIXo3LoBmgEboEaTpVCaIgODKk4DKjqEaQdYOCSY1JKNdKHlkgu9eI9+6TaPEuh0YRfE/57e9FqKTiqtQKiwHFQAMuHN6Z2AsMsYQmVhriAt72AG0wxvP/ANBKTOSdz8kLvxMcNtUU/wAaqIJUIMvaCSPZ1IsykHyQbHUkX12zTcS4mjqtBPg2gW3RKBuvfEDMFrI2dP3kYCQD63N8h9iQf/LY1r0vyAiijLwPwHuyaSACxhaVFZ6hyyorMoZnBbFFUG5va3kso12JDieNocxsZs0BdKajh6njxCLHHTU8cQ6ccUb6RucBHoB3ZMkYSKMLlJIyuQqgmNpbqNz71S2bECVuQj4WknfTXkPlqbNVtxjVG7Y0R5KaUouQZUSCNXUWKrGsQp3Y5k5HqRSByY2UABLdBr9S6Q6R7WgA1vZ333OatByIHmpdbTRnFDFMCmcissSBeqqA5o7qAC7N00JuUuTbAOwkLu+foqdmHI6q0I4u7Vw53ppzq0i5sciN8VNRUS0sUstA0rNGJenAVjv4CStCnTRiUSRxdowgJsbbERupwtVzOPh0DqvDdnLutobR1cEq0xdZXZ+kaczLHIojaRWeOIStJEjuzR5AIMxiCCpnscAG7/ZJ8IJ2vc46A8OZ5+QtMFwrz+hEaQSQTlVBGcSUoWVTkFLwzBJEsjBOmgaJbfLdkIIWmHW7T5sxy5QO/sV9VKoeZXWnSKJo4w/pWdkUjzpIirEyqBckKjCW4T4imLCUycXAUuMjada991R0PJKOlnqKmpgWcVDKYoYayqhjjCFQVdIgtPI0zMKh4DC8asZenZLB+C3DMDXkiA/L8CJ9fwBvPJsJmVMjivxdQMVucVsAALCwsBYbeD461HooZilM5c8bGoVqaU3DoV/tptjiMpW6Ds4opTOJOHehUGBx4kKkfY+D+unvsaH23RKsgElFeu90+GIdHIDHEg6gggmx9iuh8jT7+ROGRxKliImMG+i3PAfOytg6aQ11TCq6IglZqXUMLNCxMRXuJswIvZjqq2YNxB2KWuwzHGyj5Tc4t6zaialDWsHSFOoFYAEL6Y1Z7AF0UaaAiwZSmzZkO7CiIFvA8OCeOj4XmpoYKZystSVtVzy9Qh5cDkEC9MdINYJECqKoucXu0vo3WS4nRK5hVNaFYVW6yAJYhEzWGWDSqokB1Nw5Y9jeiQL3RasisrxWB9kg+SoczLRHmvXdlK0jgFemw1MhbEFtQoC4tmwycGzAAC5Bubee7K3QrkbM7rIrihNzt/DjSVwk7enKWySWJjG5OR+XMwYNMjIbi6EwqCUCgCPaQtwFbqxjsjzeyxHBW6YaVjuaGlpgxQhqhQRI8qxti8iHvlYFgLvOqt7AC20xGWG7RJkDxddl77s3/kq7rgWujq1lLZRCKlBybFlI6tQhjOih3AQZLg+RAIs8zW2jYMMX/GdkQXZ0+XJvtUkXR0ZqksjroyEmZCSpBUkopNvSvgK/zDuSZiBnBv0SGcrm9P8AEbLHpxFssd+JiMCsjIAv2a+/kbWx/pKEl/mBC3mU3bF/M21+F3Kox+zfNRqVOxP5Af1yfX+Om1zv1IWL9CI/K2pbGVbmwC2FzYE+SB4F/wC+xMa879K6zcu692paWVmYyGjDFySXLiOM5lj3F765E3977FnZID/M+atuDZCvpJFyl7aX7vf6+T/U7EzDRBwHVDjee9JPl976gX7m1Pw9Uddfqqt/EKfIG1wAVRJpZrm5MVod4SqSHWjqMXUkOvy19LDuH6HbvBdi1kF+9F88j6gybviqpCXnMesrktMewHWQ3k8gN6vIB87RtHUAaQJq95yFqJi7ZPVMXOTXdopY+mzm92aO5xLXKXNrbZLEOPiHVbuBo8KqXQbg2UvBTu5LM0MZZm1ZmZFJZibkkk3JOp87XWUnc0Wd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40" name="AutoShape 16" descr="data:image/jpeg;base64,/9j/4AAQSkZJRgABAQAAAQABAAD/4QJURXhpZgAASUkqAAgAAAACADEBAgAHAAAAJgAAAGmHBAABAAAALgAAAAAAAABHb29nbGUAAAIAAJAHAAQAAAAwMjIwhpIHAAACAABMAAAAAAAAACAgTlMgRzUgSU41IE4yIE80LjAwIFkwLjcgQz0wLjggUzMwMCAgICBGb2N1c0FyZWE9MTEwMTEwMTEwIDAgYTE1YSAwNTAwMmQwNGUwM2E4NjgwNGUwMTA0MGMzMDFhYzIzMDQxYjgxYjRhMWM0MTljMzFkMDFhNDMxZGMxY2IxMWU4MjA2ZTFmNDJjZjkyMDAyMjVkMWU4MmI1NjFlODI2Yz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/9sAhAADAgIKCg4LCAoLCw4LDg0ODw0NCwsICwoNCgoOCw4LCgoKDg0KCAsKCw0KCgoOCQsKDQoKEAsICw4KCg0LCwoIAQMEBAYFBgoGBgoSDgsNEhAPDhAPEBAPDRAPEBAPDw8QEQ8NDw8QDw8NDw8PEA8PDQ0PDw8PDw8PEA0NDxANDQ3/wAARCABaAFoDAREAAhEBAxEB/8QAHAAAAgMBAQEBAAAAAAAAAAAABwgEBQYJAwIB/8QAORAAAgEDAQcCBAMHAwUAAAAAAQIDBBESIQAFBgcTIjEyQRQjUWEIQoEzUnFykaGxFSTwQ1NiksH/xAAaAQACAwEBAAAAAAAAAAAAAAAEBQIDBgEA/8QANhEAAQQABAQEBAQFBQAAAAAAAQACAxEEEiExQVFhcROBofAikbHBBRQy0SQzUuHxFSNCQ6L/2gAMAwEAAhEDEQA/AFv33XQyRY4BQQwViZgWKgXFu6LNCUBXIkFoz6WDG8SZh9UGYg123QK7q96N8FTVMt2+WyEE+RE8ap5OPqqbkkGw6vnIWUQFrcQ5nWx00tPJw52GbJ0F9daCztLv8Brwm7YnwzFQCVA8qgChyF99bi9iMmmIGcNadrSzDHISQNaVhvTfUHyp1T5fSVLSEkOYA0E3gWJkKGfENeLrRgajJvRvLQQ0636Gj/ZdmaJCC8aV6ixffj8lecK8KOsNS5WyzGl6QYhVaRQ0jG58DGOQF9PexvbbmXPiGAcASfoPVWXlw8h4EivLf0KpOMd9rIKOUfutAcc8Q6yZqTfU5iQ6eO1raLYNc1kJMYxlIW75gUooYVQpZ2kUhHBxwznwf8jd4hkNmckqQRipW8i4Bq4GZ3HyWCHMa0gOMAIdWUhZAhtjZWHU9I/Na7H67Ukhw7IpoLXdTpaYzcfFuLFkIZhEbewB7myYXsBoB7ewH2AilJJTPE4fK0a8kOdybulZ5ZZS18x3XBve5Nm9zbHuv7kfYTfIKFIeOLe0HeO96fPnA8ByB+lhsU06BDv3KzfxZ27a5lKL28dxxRwzKJog8haWKCDovIwmSlEZkiyVogGQgL2+ouMgMGUhzfEoG9hptYzHU+aOLHCOyANzrvRoaDfhutjRbhSpI3bFjitOypHMIl1p5YWkkdGDFnmZ1RMYyAtOjm2RslLgwmYnY61v8V7HpxCdi3AQ5dxpe2lbj3qsJx7wi1LD1ViUZAXxWNWBRlODYKram9x9V9rbNi2sj7tp1Bu0ECKewNGYaaCuK9d38O4UE8zorogeVAysDGJ5FQP+V0Y5RriSRfElXAVgE+f+JDGHkFeyH+GLnjXUj1U3d8s5TddMxcoySKsYC4sJdVkLDWxEtMFJPZj+U6sxikDJJHcqvtxQckLnxxN/qzV32H1WdbiPpFJoUQ07yOnSdAygwsxR8HyKlY6mykkMCGIa/pZtlb4haPLsUskid4YceoPcf5RV3hPFUOZUcIoqYL5EiEpJCHUMwbphw0jxYhrWW/aO1SnMD6rmhGOdGCDyCx3EnDhh6LNKoUsFLmZRGWzcWuW10U30t2SajHZVLBlIITqDGAgtd5JgeVPK5f290YMMckZXBU2yOQuD4Hvte1lBCSz5tFbcZ8KRx3RQLa2AAA/tp512HygK8PJASEcfVi/EVIN9JpB/6sR/82KGwQb3AlUgrU+p/wCfpt1QzBE6SD5tLVjWVE6rDuwZYyFfCVgMWVYi40sO7u0AdFBASxzWnktV+KRuwksfigEOBP249vVXXCHD1RA0rU8t2iDujt1DbojqtHqGbFVkjfqEknpPcDtXaGJY2MBsmgcQNKuxoD0BO3qEDhJ85th+JovXajrXUgVfXYqRvXeEssUkjJkZPmN83qZ21OK9CJUvb0Lpqe5dpiJjTQGgFBXyOkomxZ3WYqOZ87w/CxU7xA2D4/NV40JZEIdwy4nAgh/KKccrMIsw0OfNm981B2KmLMmXzRa4F4nq2aOqemkEVLCzRhjTiNGCqMissjM4bBAyktiuoUhAu1b4oNQHbq+OecUS3bqBzQuquaVPKkVOIZykayWDGK/VnUB5e2QHJSLqCendnLQnKyu4I2RuLtztrwCR4iZ8rQ3QC704rT7jp0lElQkdSir0yx6sFgUHaFu7OCzKz27h67YAgIYZWtCFbE5yg7x3pEqJDec9oTujjJJzyyD9UKLt6lMRyDOMlubhuxTdqTBmBcRmsdkYfwobhqYnJMoMTY9qKAhNvOnq0Nwf5TptNjy8nkqJoRG3qrDmVv2raedVmQKGbpqoUv61sHGNjYApq9u65HuKHE2rWigEkHFe8g09Q1vM0h11Pc7H7bEjZCO3Vb8Z9h/TbuqjaYvlzyUqKsqiySsDdLpTwsiqbZKXwZEU563YZAm9xpsjbPI7WNn1WhnibLX5iYnKKFnYdEXd9cgXp4nemN6yO+kkVMInfQSQOFU6FEMYK4KCAL2FtgTj3eKGzNGUfMHnr/lXNwEbYyYXHMfIEctljN+c6IISVNPEuDFWWTuYYgkqBZrW+xPiwAvkG351riAyO+6q/IFjS58ldkIuEd99S7KrABivcEJ+o/yBf3/yJIzKdV2J5eLA+iZIbzdN31TrkLKuny7FdcrgqSRYm4Fj4183Ej/mAje0wkH+2c21dPslZ3duhCcwvblFexAHc6ggWKg5DLx7EkWAuuoiHwi91kZCMxrZNCNx09PRzVfSJiFRToBkxFngQn9/80xk1W/dbtvbamV2QZiLRUEfiuDAaQn4g4yo3C4wEMHU+SFxQjIFioC3OQyOlrEm91ULxWvoBtahNRh3xWS+xR4I5fhQ4wjm6sNlVkkYqocN2MTqtr9gOga+txYKALtWEVQSfFNIoqk48jczP0YZh8495RFiK5WZixZXdbd3nLKzBWtYgkOJKuAAAtJtvCjALMSO5mI+p1PttfqhjSoHpZNrwUMQuiHA/MiSFRHG8iroAIxiPoAAUKXNz4FyfvqMqMRJGMoOi05w7JDmItFnl3IaljEwdndWxZ2VWDXBY5rhIciqoQdDp2grsDZlJB1JR1CMAjQBLN+ILl7eoUol1ljIkWPG+SjEs0pBZiVKrjiTZT36GxeDflaQ7cHRU40E6g6FDvkzykmVVSUESMwJBC3UtZQGyGhAF2uQE9TEAhtmEvxv0S+BwjZrumw4O4PDQTUbk96WsqrqLEWIsQbXJxAJBxuADcgOY5rr5JgJ43tqt9Et/EXBElJItNUR4mVlbOzBCInV1ZW7kFmByUr8sHVV7SdbhXsl2Kx08ckROYf3RL4erfjqefc6wdTqOjgp1c2akjQdr9iqBFEraKC1sLfMCgqSNh3KhFI8ahLjvTcq088sE0T2jYBQsskYBtl3MRIWazLdSRjoLDbPytDHUtLh3GQUDQTI/hgUMWlCkHIqLm5xABuWst7k/QA2/XY7DgZS5A4y2kMvTdbLjmo7mP8AHaSgNlzrjrI1CrfKygX8k6k+RptG7VLm1oFH+Ivrb/O3bVaZDdm9nuNWtYD1KNL3t4N7m/m+Vze9ztm5GrVREJhOQnEuE8MmQsGxPcZLECxQqmgxXQq3pGlhcBhAcrrPdGvaHsoLJc+eKzTywEEjLqmxUA2DQkXTVrm5BDgP6hbztLDkEur3uq8Uywy+v2UXcvMg3DFrWUgXSJvSbggNcWGWNiCjXuQWIYsGONpW/D8EW+GOZTzGzKwF/EaRKFsuq2UZWPkeXLEKurKhpkkN6q+HD0P7n9lTfjerIcKZ4slvIbGPVrNGhlW5I7VK2CjTRCLDwxwLwZSW7Ul+MjIiAdvaF34cuLjHU00h67/OXIuyhArkBi3liO4nUjLtNxls/ebBCRsFEKFxjuSNo6iY08KyK0USyAy9QvLHKwYup7jGqOMGIidghsAjIybEO/3Cn2FjuMEbq/8AwoUbL1WJuuZ1sbZWW4y1F7DUX+99i4D8JQ2LaQ4WrPm9vnGOdx5CPb+OJtt1RA0SB0lAQLDx7XHt/Xb1Whs2XRSo6VhYbSpU2UeJaaSlkNPNGYpY2KsjIoZHvYi35bg3yBtY5ZYm5STxEbrSQSA0QiZwxxoVKKslj7BQPA9tfH0B8e9/TkmkZxpPonA6IX87uMxNNGUuQikEtlqQxDWJABAK2BGht4tZnYw4V0TAX7u18uFpRNjWTSER7MOW+F8a7be7VZubiLx2m/8AMo1/roLfb28G+3i2lLNaOfKLexZgoX6gZMMdb2NrliQbXUHusfTeyjvF7olpoe/sp34qqCrqZ6Cgp0kaytdwrJTK9QyhA05VYRisepcg4lBZme7vfw6EgFwbos5+JYhlhpcOdXr8lL5bchZaVWmqirVEcl1TO9K8SqCe9kV3lyy+VGALYnJj27aN8LmNskUeRs+iz8U4kJawGx0/dXXCHF9JLGIYCJVmBafOZKbolfTJGJ4YPiiAQAkEy1EfzB1WV/lKHEZySLWkbhpREHbDpqT0puo867q93FzNhMYkimBVFZjU1/xdLTNkQsatNUBunNE2JQfEtcBMQg9ZUcjT1A4JRicM+N1ZSHHlv5arOcwd4xTrKEhneNHKF2oqmoNpCBaQwpNA6oNQ6uS2pzEZFrXAl3xMGvI16VahhZMPKzJFO4PF3bAW2OGYOr510BQR4r5TUYqGijSUQlsI2hN1eQAAPHG3xEwV2BJhDuYywUNGq4IHIHN0Ao9bTtmDY5odmvictX6mh5rNnlTT/wDdmH2NPGSPsT1xcj62F/oNiBA/mPX9lm3YoAkBj/kPsfougPPnkpT8QQirpiqbwjS6knETIv8A0pffQmyyEHpkgao2ssVhOHyP2U8LizEei5/0MUtMtQJFMcqkxsWuXSTLEKLaKQzDW58Ahtb7IWYYOxDWO4GyO2q00uK8PCvlbuRQI66A+V2slvWOJ/GamMspeRmIcSFmPZgpWSMgXGRQqy3xI72mIj8YZ4wb270kGGn/ACzjHKRX6tOBJC1nLzgOFo3qaifBkKEQMcM4pLYvn+0IIP5MQLKTIM1QoZczXFmX4gtLBLG5ni5hl58Pf3Wn/wBFikOEMowLFXs8iDyylVDymoIIs2Vri9iCNdqC17BbxR9+SujxEUzi2F11v73RBn5nb1bFVc1ASwkQ08DzhcrKiSMNXK4t80qW1OTYkFrBjJCMoPY8L6pdN+HRA53t7izddBf1VXPOxxesyzYOjtVlppEC3MZjk7hDrPbyVxxBHhdvNlxELsjxmF2a1NaWBrw4DqnDG4LENzxOyGq1Ia29aJ53z6LQ1m+nmRWkaW1JJkjVLNW/7e7BVjpnyjKWWOM3kETsAGcC9nuJhEYDnVlIJriDpQI68/LkkuCxwkkkZEddNeDt7LXD+k/WxspUvFIVyzo8kc0S4YzCigV473c7uRJ6Qqz9OyyhgxJDP3GwccLJmB0ex5aajRNy+SNwDz8Q3LviNHanbjyVdQS0i2qlYtKwEdRTUqJumASPnlLLjTy7unIAdSHhJYAZECMW69skbg7lw4oeHDQyZ4mNrjm/V6WNSeNnsteu4FhVod4iJZDaSkanp4GYpSkSfPrqF6Y5gBVNQsMRGs6FLtG3nYmQAmS666+iD/09spAw7g7+r/jXzCwFRv6AkltzAkk3P+s7z1PudYSdfOpJ+52F/wBRPX5BMD+AyD/s+qvOYfOyajVUpG/3D3xu2AjI0canyMrgLfIZIyMvp1E07WtrisNHCXG6SyvxTI/VWZo5ZGyLozGNSW1z0BkYhtdGFjjZQQDssw8ERcZDq7uu4/Ez5RCDlZ0F3012Uej35JLG4VC0mQOenUGNwXaQi4Xuv0ixLkFrjHucMGZtga/JZWUBjwCaB31J7afdfrcNVVZ+wjqKiUOFJiDTRFrhcHkGUUbgDwGuqhQ+K44q8VGxzswFu41y8k7wnieEWAkR6EA6a9L1/dFjd/4fd9spiZTEpZR3S0VS5dEbBAymoo0CoGXJpu20SPg2C7L3YbxdHaj32KMwhlwcvi56vYVf12+WqI1bxVvGmgCNuhkp4rWlTpvTAi7M+MYd2LBtZCQpLZW1KiTIhHsO3RMpZTK42aPHfUqjpuH5a6Fqp6mKHrWFPE3WJl65jRQpbB1jkNRCozHViDtMVniii6VzY7eHVr7/AGUw5zIqv4eHvufqr7lpyvhjpZZZquVJA88Mx6yxoZadyojQuuRODIwDL4axwLLc3EM8W2uOlDT39lRgZgwB4Hxhxs6bchf3+6n0S11OUWjqKxohmHVDEbiMfv8ASNPZXkCjqYgZTRCSN8sFuHhjgaco1PUpnjcQ/EuaHusDQaAV109heW7t3gHOoo1qoalkZ5utKPhk7FYySQE0xRGFRIsgjQgJKC9rbMLzC78kF+aeHZLIXo3LoBmgEboEaTpVCaIgODKk4DKjqEaQdYOCSY1JKNdKHlkgu9eI9+6TaPEuh0YRfE/57e9FqKTiqtQKiwHFQAMuHN6Z2AsMsYQmVhriAt72AG0wxvP/ANBKTOSdz8kLvxMcNtUU/wAaqIJUIMvaCSPZ1IsykHyQbHUkX12zTcS4mjqtBPg2gW3RKBuvfEDMFrI2dP3kYCQD63N8h9iQf/LY1r0vyAiijLwPwHuyaSACxhaVFZ6hyyorMoZnBbFFUG5va3kso12JDieNocxsZs0BdKajh6njxCLHHTU8cQ6ccUb6RucBHoB3ZMkYSKMLlJIyuQqgmNpbqNz71S2bECVuQj4WknfTXkPlqbNVtxjVG7Y0R5KaUouQZUSCNXUWKrGsQp3Y5k5HqRSByY2UABLdBr9S6Q6R7WgA1vZ333OatByIHmpdbTRnFDFMCmcissSBeqqA5o7qAC7N00JuUuTbAOwkLu+foqdmHI6q0I4u7Vw53ppzq0i5sciN8VNRUS0sUstA0rNGJenAVjv4CStCnTRiUSRxdowgJsbbERupwtVzOPh0DqvDdnLutobR1cEq0xdZXZ+kaczLHIojaRWeOIStJEjuzR5AIMxiCCpnscAG7/ZJ8IJ2vc46A8OZ5+QtMFwrz+hEaQSQTlVBGcSUoWVTkFLwzBJEsjBOmgaJbfLdkIIWmHW7T5sxy5QO/sV9VKoeZXWnSKJo4w/pWdkUjzpIirEyqBckKjCW4T4imLCUycXAUuMjada991R0PJKOlnqKmpgWcVDKYoYayqhjjCFQVdIgtPI0zMKh4DC8asZenZLB+C3DMDXkiA/L8CJ9fwBvPJsJmVMjivxdQMVucVsAALCwsBYbeD461HooZilM5c8bGoVqaU3DoV/tptjiMpW6Ds4opTOJOHehUGBx4kKkfY+D+unvsaH23RKsgElFeu90+GIdHIDHEg6gggmx9iuh8jT7+ROGRxKliImMG+i3PAfOytg6aQ11TCq6IglZqXUMLNCxMRXuJswIvZjqq2YNxB2KWuwzHGyj5Tc4t6zaialDWsHSFOoFYAEL6Y1Z7AF0UaaAiwZSmzZkO7CiIFvA8OCeOj4XmpoYKZystSVtVzy9Qh5cDkEC9MdINYJECqKoucXu0vo3WS4nRK5hVNaFYVW6yAJYhEzWGWDSqokB1Nw5Y9jeiQL3RasisrxWB9kg+SoczLRHmvXdlK0jgFemw1MhbEFtQoC4tmwycGzAAC5Bubee7K3QrkbM7rIrihNzt/DjSVwk7enKWySWJjG5OR+XMwYNMjIbi6EwqCUCgCPaQtwFbqxjsjzeyxHBW6YaVjuaGlpgxQhqhQRI8qxti8iHvlYFgLvOqt7AC20xGWG7RJkDxddl77s3/kq7rgWujq1lLZRCKlBybFlI6tQhjOih3AQZLg+RAIs8zW2jYMMX/GdkQXZ0+XJvtUkXR0ZqksjroyEmZCSpBUkopNvSvgK/zDuSZiBnBv0SGcrm9P8AEbLHpxFssd+JiMCsjIAv2a+/kbWx/pKEl/mBC3mU3bF/M21+F3Kox+zfNRqVOxP5Af1yfX+Om1zv1IWL9CI/K2pbGVbmwC2FzYE+SB4F/wC+xMa879K6zcu692paWVmYyGjDFySXLiOM5lj3F765E3977FnZID/M+atuDZCvpJFyl7aX7vf6+T/U7EzDRBwHVDjee9JPl976gX7m1Pw9Uddfqqt/EKfIG1wAVRJpZrm5MVod4SqSHWjqMXUkOvy19LDuH6HbvBdi1kF+9F88j6gybviqpCXnMesrktMewHWQ3k8gN6vIB87RtHUAaQJq95yFqJi7ZPVMXOTXdopY+mzm92aO5xLXKXNrbZLEOPiHVbuBo8KqXQbg2UvBTu5LM0MZZm1ZmZFJZibkkk3JOp87XWUnc0Wd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42" name="Picture 18" descr="İlgili resim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143116"/>
            <a:ext cx="4572000" cy="2214578"/>
          </a:xfrm>
          <a:prstGeom prst="rect">
            <a:avLst/>
          </a:prstGeom>
          <a:noFill/>
        </p:spPr>
      </p:pic>
      <p:sp>
        <p:nvSpPr>
          <p:cNvPr id="13" name="12 Dikdörtgen"/>
          <p:cNvSpPr/>
          <p:nvPr/>
        </p:nvSpPr>
        <p:spPr>
          <a:xfrm>
            <a:off x="3589070" y="3244334"/>
            <a:ext cx="1965859" cy="369332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tr-TR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KAPADOKYA TURU</a:t>
            </a:r>
            <a:endParaRPr lang="tr-TR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13 Akış Çizelgesi: Delikli Teyp"/>
          <p:cNvSpPr/>
          <p:nvPr/>
        </p:nvSpPr>
        <p:spPr>
          <a:xfrm>
            <a:off x="7215206" y="0"/>
            <a:ext cx="1928794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PresentationFormat>Ekran Gösterisi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OZKARDESLER</dc:creator>
  <cp:lastModifiedBy>OZKARDESLER</cp:lastModifiedBy>
  <cp:revision>4</cp:revision>
  <dcterms:created xsi:type="dcterms:W3CDTF">2017-12-21T08:55:01Z</dcterms:created>
  <dcterms:modified xsi:type="dcterms:W3CDTF">2018-05-23T13:13:40Z</dcterms:modified>
</cp:coreProperties>
</file>